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AA48-5141-4AAA-A934-8451E6CEE559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DB45-2402-47AC-84D6-167A19F6B5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374B-D560-4DFA-9819-74ECB1223F78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F09D-7309-46E5-9926-B24B918D11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8E47-1A98-40DD-82DC-3FFAD9A1AEA7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CF1F-9930-4CF7-8A05-6E96753810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7D56-333A-43F0-8305-8926A3236AE8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7D2F-266A-446F-9838-83FEF15D90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2126-3BEB-4C71-BBFC-4EFDD14AAEFA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50AF-D700-4E37-878C-4949B18976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A9AF-F7C3-4BEE-90EF-C66F859019A4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BF62-A528-43E9-8F4E-6797A095CF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C4D9-AE9A-43B0-B63D-6B66C24B3C15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B125-94B3-474C-A971-A120AEFAE5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0A9C-E5B0-46A0-9717-9A1D1BBA2735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600C-EE72-443B-B196-A85A18E9A4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A310-D029-46F6-8380-598180E89DDA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5A38-9FC3-48EA-BF42-F34D09054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2DC6-3317-48A4-B200-878A1B7C8577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C14A-9974-46C8-B2D1-FCB5578AD1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11CE-D995-41B6-B862-FF1B6205B22D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BF90-B83A-44B0-97E2-511A61F0D0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093223-A5F7-4213-90C8-1064B77412CF}" type="datetimeFigureOut">
              <a:rPr lang="fr-FR"/>
              <a:pPr>
                <a:defRPr/>
              </a:pPr>
              <a:t>22/05/2012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453D8-CC3D-4A00-A50A-96738EE5AC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7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CV pour qualification CNU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93825" y="887413"/>
          <a:ext cx="6456363" cy="4956175"/>
        </p:xfrm>
        <a:graphic>
          <a:graphicData uri="http://schemas.openxmlformats.org/presentationml/2006/ole">
            <p:oleObj spid="_x0000_s22530" name="Document" r:id="rId3" imgW="5968780" imgH="4190846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87500" y="639763"/>
          <a:ext cx="6210300" cy="5665787"/>
        </p:xfrm>
        <a:graphic>
          <a:graphicData uri="http://schemas.openxmlformats.org/presentationml/2006/ole">
            <p:oleObj spid="_x0000_s23554" name="Document" r:id="rId3" imgW="5968780" imgH="4978217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Rubriques du CV</a:t>
            </a:r>
            <a:endParaRPr lang="fr-FR" dirty="0"/>
          </a:p>
        </p:txBody>
      </p:sp>
      <p:sp>
        <p:nvSpPr>
          <p:cNvPr id="512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fr-FR" smtClean="0"/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01863" y="1181100"/>
          <a:ext cx="4672012" cy="5470525"/>
        </p:xfrm>
        <a:graphic>
          <a:graphicData uri="http://schemas.openxmlformats.org/presentationml/2006/ole">
            <p:oleObj spid="_x0000_s5122" name="Document" r:id="rId3" imgW="5041714" imgH="68958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860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cap="small" dirty="0"/>
              <a:t>Présentation développée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482725" y="123825"/>
          <a:ext cx="6492875" cy="6624638"/>
        </p:xfrm>
        <a:graphic>
          <a:graphicData uri="http://schemas.openxmlformats.org/presentationml/2006/ole">
            <p:oleObj spid="_x0000_s16386" name="Document" r:id="rId3" imgW="5041714" imgH="5587794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528763" y="422275"/>
          <a:ext cx="5984875" cy="5465763"/>
        </p:xfrm>
        <a:graphic>
          <a:graphicData uri="http://schemas.openxmlformats.org/presentationml/2006/ole">
            <p:oleObj spid="_x0000_s17410" name="Document" r:id="rId3" imgW="5041714" imgH="4444836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652588" y="1279525"/>
          <a:ext cx="5932487" cy="4465638"/>
        </p:xfrm>
        <a:graphic>
          <a:graphicData uri="http://schemas.openxmlformats.org/presentationml/2006/ole">
            <p:oleObj spid="_x0000_s18434" name="Document" r:id="rId3" imgW="5041714" imgH="298439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616075" y="274638"/>
          <a:ext cx="6030913" cy="6394450"/>
        </p:xfrm>
        <a:graphic>
          <a:graphicData uri="http://schemas.openxmlformats.org/presentationml/2006/ole">
            <p:oleObj spid="_x0000_s19458" name="Document" r:id="rId3" imgW="5041714" imgH="5575095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652588" y="1012825"/>
          <a:ext cx="5648325" cy="5372100"/>
        </p:xfrm>
        <a:graphic>
          <a:graphicData uri="http://schemas.openxmlformats.org/presentationml/2006/ole">
            <p:oleObj spid="_x0000_s20482" name="Document" r:id="rId3" imgW="5041714" imgH="4127348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36700" y="869950"/>
          <a:ext cx="5878513" cy="5097463"/>
        </p:xfrm>
        <a:graphic>
          <a:graphicData uri="http://schemas.openxmlformats.org/presentationml/2006/ole">
            <p:oleObj spid="_x0000_s21506" name="Document" r:id="rId3" imgW="5041714" imgH="4025752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</Words>
  <Application>Microsoft Macintosh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10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Liaisons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Thème Office</vt:lpstr>
      <vt:lpstr>???</vt:lpstr>
      <vt:lpstr>???</vt:lpstr>
      <vt:lpstr>Document</vt:lpstr>
      <vt:lpstr>CV pour qualification CNU</vt:lpstr>
      <vt:lpstr>Les Rubriques du CV</vt:lpstr>
      <vt:lpstr>PRÉSENTATION DÉVELOPPÉE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universite Paris Denis Diderot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pour qualification CNU</dc:title>
  <dc:creator>Fançois Villa</dc:creator>
  <cp:lastModifiedBy>BABELON</cp:lastModifiedBy>
  <cp:revision>3</cp:revision>
  <dcterms:created xsi:type="dcterms:W3CDTF">2012-04-05T17:39:11Z</dcterms:created>
  <dcterms:modified xsi:type="dcterms:W3CDTF">2012-05-22T12:11:43Z</dcterms:modified>
</cp:coreProperties>
</file>